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26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86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357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6552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18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745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74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19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6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13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5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46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12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11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59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7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0E8909-A3BB-40C2-8493-C636BDEE5E0C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11CD3-A603-4AE0-B92F-7A5A00978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825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5472"/>
            <a:ext cx="12011891" cy="6712527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Республиканский слет правоохранительных отрядов ФОРПОСТ</a:t>
            </a:r>
            <a:br>
              <a:rPr lang="ru-RU" sz="5400" dirty="0" smtClean="0"/>
            </a:br>
            <a:r>
              <a:rPr lang="ru-RU" sz="5400" b="1" dirty="0" smtClean="0"/>
              <a:t>«</a:t>
            </a:r>
            <a:r>
              <a:rPr lang="ru-RU" sz="5400" b="1" dirty="0"/>
              <a:t>В эти дни великих 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>шумов </a:t>
            </a:r>
            <a:r>
              <a:rPr lang="ru-RU" sz="5400" b="1" dirty="0"/>
              <a:t>ратных…»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>К</a:t>
            </a:r>
            <a:r>
              <a:rPr lang="ru-RU" sz="5400" b="1" dirty="0" smtClean="0"/>
              <a:t> </a:t>
            </a:r>
            <a:r>
              <a:rPr lang="ru-RU" sz="5400" b="1" dirty="0"/>
              <a:t>100-летию Первой </a:t>
            </a:r>
            <a:r>
              <a:rPr lang="ru-RU" sz="5400" b="1" dirty="0" smtClean="0"/>
              <a:t>мировой войны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62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7318"/>
          </a:xfrm>
        </p:spPr>
        <p:txBody>
          <a:bodyPr/>
          <a:lstStyle/>
          <a:p>
            <a:pPr algn="ctr"/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C00000"/>
                </a:solidFill>
              </a:rPr>
              <a:t>ЗАРНИЦА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509" y="1267281"/>
            <a:ext cx="3649067" cy="24327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97" y="452718"/>
            <a:ext cx="3762731" cy="250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r="13634"/>
          <a:stretch/>
        </p:blipFill>
        <p:spPr>
          <a:xfrm>
            <a:off x="8827925" y="3589046"/>
            <a:ext cx="2523559" cy="31681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1" r="28206" b="2504"/>
          <a:stretch/>
        </p:blipFill>
        <p:spPr>
          <a:xfrm>
            <a:off x="1133693" y="3469843"/>
            <a:ext cx="2339284" cy="32599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71" y="4007360"/>
            <a:ext cx="4083626" cy="27224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06" y="418441"/>
            <a:ext cx="3756399" cy="2504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787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" b="7760"/>
          <a:stretch/>
        </p:blipFill>
        <p:spPr>
          <a:xfrm>
            <a:off x="8832273" y="375671"/>
            <a:ext cx="3017711" cy="36991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9" r="14753"/>
          <a:stretch/>
        </p:blipFill>
        <p:spPr>
          <a:xfrm>
            <a:off x="514489" y="375671"/>
            <a:ext cx="4758460" cy="3054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0" r="5956"/>
          <a:stretch/>
        </p:blipFill>
        <p:spPr>
          <a:xfrm>
            <a:off x="3512126" y="3507643"/>
            <a:ext cx="5790425" cy="3155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8010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7</Words>
  <Application>Microsoft Office PowerPoint</Application>
  <PresentationFormat>Широкоэкранный</PresentationFormat>
  <Paragraphs>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Ион</vt:lpstr>
      <vt:lpstr>Республиканский слет правоохранительных отрядов ФОРПОСТ «В эти дни великих  шумов ратных…» К 100-летию Первой мировой войны</vt:lpstr>
      <vt:lpstr>          ЗАРНИЦА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Приветствуем участников Республиканского слета правоохранительных отрядов ФОРПОСТ  «Гражданское становление личности»</dc:title>
  <dc:creator>Роза</dc:creator>
  <cp:lastModifiedBy>Roza</cp:lastModifiedBy>
  <cp:revision>6</cp:revision>
  <dcterms:created xsi:type="dcterms:W3CDTF">2013-11-21T14:19:30Z</dcterms:created>
  <dcterms:modified xsi:type="dcterms:W3CDTF">2014-12-05T08:37:28Z</dcterms:modified>
</cp:coreProperties>
</file>